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7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2CC282-9715-4982-8FC5-4E86EE005223}" v="3" dt="2024-03-12T09:42:49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t Karmarkar" userId="19f14237-0af9-4a2f-8da2-7d5621fb8558" providerId="ADAL" clId="{0BCC2D0C-50DA-45DD-BCFC-22DC25BCA095}"/>
    <pc:docChg chg="delSld modSld">
      <pc:chgData name="Amit Karmarkar" userId="19f14237-0af9-4a2f-8da2-7d5621fb8558" providerId="ADAL" clId="{0BCC2D0C-50DA-45DD-BCFC-22DC25BCA095}" dt="2023-10-26T06:16:10.246" v="10" actId="14826"/>
      <pc:docMkLst>
        <pc:docMk/>
      </pc:docMkLst>
      <pc:sldChg chg="modSp">
        <pc:chgData name="Amit Karmarkar" userId="19f14237-0af9-4a2f-8da2-7d5621fb8558" providerId="ADAL" clId="{0BCC2D0C-50DA-45DD-BCFC-22DC25BCA095}" dt="2023-10-26T06:16:10.246" v="10" actId="14826"/>
        <pc:sldMkLst>
          <pc:docMk/>
          <pc:sldMk cId="3792120512" sldId="266"/>
        </pc:sldMkLst>
        <pc:picChg chg="mod">
          <ac:chgData name="Amit Karmarkar" userId="19f14237-0af9-4a2f-8da2-7d5621fb8558" providerId="ADAL" clId="{0BCC2D0C-50DA-45DD-BCFC-22DC25BCA095}" dt="2023-10-26T06:16:10.246" v="10" actId="14826"/>
          <ac:picMkLst>
            <pc:docMk/>
            <pc:sldMk cId="3792120512" sldId="266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0BCC2D0C-50DA-45DD-BCFC-22DC25BCA095}" dt="2023-10-26T05:39:17.084" v="9" actId="14826"/>
        <pc:sldMkLst>
          <pc:docMk/>
          <pc:sldMk cId="3307707768" sldId="268"/>
        </pc:sldMkLst>
        <pc:picChg chg="mod">
          <ac:chgData name="Amit Karmarkar" userId="19f14237-0af9-4a2f-8da2-7d5621fb8558" providerId="ADAL" clId="{0BCC2D0C-50DA-45DD-BCFC-22DC25BCA095}" dt="2023-10-26T05:39:17.084" v="9" actId="14826"/>
          <ac:picMkLst>
            <pc:docMk/>
            <pc:sldMk cId="3307707768" sldId="268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0BCC2D0C-50DA-45DD-BCFC-22DC25BCA095}" dt="2023-10-26T05:37:39.534" v="8" actId="14826"/>
        <pc:sldMkLst>
          <pc:docMk/>
          <pc:sldMk cId="2231136773" sldId="269"/>
        </pc:sldMkLst>
        <pc:picChg chg="mod">
          <ac:chgData name="Amit Karmarkar" userId="19f14237-0af9-4a2f-8da2-7d5621fb8558" providerId="ADAL" clId="{0BCC2D0C-50DA-45DD-BCFC-22DC25BCA095}" dt="2023-10-26T05:37:39.534" v="8" actId="14826"/>
          <ac:picMkLst>
            <pc:docMk/>
            <pc:sldMk cId="2231136773" sldId="269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0BCC2D0C-50DA-45DD-BCFC-22DC25BCA095}" dt="2023-10-26T05:36:45.711" v="7" actId="14826"/>
        <pc:sldMkLst>
          <pc:docMk/>
          <pc:sldMk cId="3798090618" sldId="270"/>
        </pc:sldMkLst>
        <pc:picChg chg="mod">
          <ac:chgData name="Amit Karmarkar" userId="19f14237-0af9-4a2f-8da2-7d5621fb8558" providerId="ADAL" clId="{0BCC2D0C-50DA-45DD-BCFC-22DC25BCA095}" dt="2023-10-26T05:36:45.711" v="7" actId="14826"/>
          <ac:picMkLst>
            <pc:docMk/>
            <pc:sldMk cId="3798090618" sldId="270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0BCC2D0C-50DA-45DD-BCFC-22DC25BCA095}" dt="2023-10-26T05:35:03.033" v="6" actId="14826"/>
        <pc:sldMkLst>
          <pc:docMk/>
          <pc:sldMk cId="3571508765" sldId="271"/>
        </pc:sldMkLst>
        <pc:picChg chg="mod">
          <ac:chgData name="Amit Karmarkar" userId="19f14237-0af9-4a2f-8da2-7d5621fb8558" providerId="ADAL" clId="{0BCC2D0C-50DA-45DD-BCFC-22DC25BCA095}" dt="2023-10-26T05:35:03.033" v="6" actId="14826"/>
          <ac:picMkLst>
            <pc:docMk/>
            <pc:sldMk cId="3571508765" sldId="271"/>
            <ac:picMk id="4" creationId="{00000000-0000-0000-0000-000000000000}"/>
          </ac:picMkLst>
        </pc:picChg>
      </pc:sldChg>
      <pc:sldChg chg="del">
        <pc:chgData name="Amit Karmarkar" userId="19f14237-0af9-4a2f-8da2-7d5621fb8558" providerId="ADAL" clId="{0BCC2D0C-50DA-45DD-BCFC-22DC25BCA095}" dt="2023-10-26T05:14:01.821" v="0" actId="2696"/>
        <pc:sldMkLst>
          <pc:docMk/>
          <pc:sldMk cId="2216274686" sldId="273"/>
        </pc:sldMkLst>
      </pc:sldChg>
      <pc:sldChg chg="del">
        <pc:chgData name="Amit Karmarkar" userId="19f14237-0af9-4a2f-8da2-7d5621fb8558" providerId="ADAL" clId="{0BCC2D0C-50DA-45DD-BCFC-22DC25BCA095}" dt="2023-10-26T05:14:06.691" v="1" actId="2696"/>
        <pc:sldMkLst>
          <pc:docMk/>
          <pc:sldMk cId="2002301806" sldId="274"/>
        </pc:sldMkLst>
      </pc:sldChg>
    </pc:docChg>
  </pc:docChgLst>
  <pc:docChgLst>
    <pc:chgData name="Amit Karmarkar" userId="19f14237-0af9-4a2f-8da2-7d5621fb8558" providerId="ADAL" clId="{3CB9611C-E8AC-49D1-8CCB-AE993550A6E2}"/>
    <pc:docChg chg="undo custSel modSld">
      <pc:chgData name="Amit Karmarkar" userId="19f14237-0af9-4a2f-8da2-7d5621fb8558" providerId="ADAL" clId="{3CB9611C-E8AC-49D1-8CCB-AE993550A6E2}" dt="2023-10-04T07:24:26.528" v="28" actId="14826"/>
      <pc:docMkLst>
        <pc:docMk/>
      </pc:docMkLst>
      <pc:sldChg chg="modSp mod">
        <pc:chgData name="Amit Karmarkar" userId="19f14237-0af9-4a2f-8da2-7d5621fb8558" providerId="ADAL" clId="{3CB9611C-E8AC-49D1-8CCB-AE993550A6E2}" dt="2023-10-04T06:49:11.372" v="14" actId="14826"/>
        <pc:sldMkLst>
          <pc:docMk/>
          <pc:sldMk cId="1233401353" sldId="256"/>
        </pc:sldMkLst>
        <pc:picChg chg="mod">
          <ac:chgData name="Amit Karmarkar" userId="19f14237-0af9-4a2f-8da2-7d5621fb8558" providerId="ADAL" clId="{3CB9611C-E8AC-49D1-8CCB-AE993550A6E2}" dt="2023-10-04T06:49:11.372" v="14" actId="14826"/>
          <ac:picMkLst>
            <pc:docMk/>
            <pc:sldMk cId="1233401353" sldId="256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3CB9611C-E8AC-49D1-8CCB-AE993550A6E2}" dt="2023-10-04T06:49:29.070" v="15" actId="14826"/>
        <pc:sldMkLst>
          <pc:docMk/>
          <pc:sldMk cId="1301999433" sldId="259"/>
        </pc:sldMkLst>
        <pc:picChg chg="mod">
          <ac:chgData name="Amit Karmarkar" userId="19f14237-0af9-4a2f-8da2-7d5621fb8558" providerId="ADAL" clId="{3CB9611C-E8AC-49D1-8CCB-AE993550A6E2}" dt="2023-10-04T06:49:29.070" v="15" actId="14826"/>
          <ac:picMkLst>
            <pc:docMk/>
            <pc:sldMk cId="1301999433" sldId="259"/>
            <ac:picMk id="4" creationId="{00000000-0000-0000-0000-000000000000}"/>
          </ac:picMkLst>
        </pc:picChg>
      </pc:sldChg>
      <pc:sldChg chg="addSp delSp modSp mod setBg">
        <pc:chgData name="Amit Karmarkar" userId="19f14237-0af9-4a2f-8da2-7d5621fb8558" providerId="ADAL" clId="{3CB9611C-E8AC-49D1-8CCB-AE993550A6E2}" dt="2023-10-04T06:51:50.067" v="19" actId="14826"/>
        <pc:sldMkLst>
          <pc:docMk/>
          <pc:sldMk cId="400239420" sldId="260"/>
        </pc:sldMkLst>
        <pc:spChg chg="add del">
          <ac:chgData name="Amit Karmarkar" userId="19f14237-0af9-4a2f-8da2-7d5621fb8558" providerId="ADAL" clId="{3CB9611C-E8AC-49D1-8CCB-AE993550A6E2}" dt="2023-10-04T06:51:40.412" v="18" actId="26606"/>
          <ac:spMkLst>
            <pc:docMk/>
            <pc:sldMk cId="400239420" sldId="260"/>
            <ac:spMk id="9" creationId="{3DAD86CA-8235-409B-982B-5E7A033E2392}"/>
          </ac:spMkLst>
        </pc:spChg>
        <pc:spChg chg="add del">
          <ac:chgData name="Amit Karmarkar" userId="19f14237-0af9-4a2f-8da2-7d5621fb8558" providerId="ADAL" clId="{3CB9611C-E8AC-49D1-8CCB-AE993550A6E2}" dt="2023-10-04T06:51:40.412" v="18" actId="26606"/>
          <ac:spMkLst>
            <pc:docMk/>
            <pc:sldMk cId="400239420" sldId="260"/>
            <ac:spMk id="11" creationId="{9F234FBA-3501-47B4-AE0C-AA4AFBC8F603}"/>
          </ac:spMkLst>
        </pc:spChg>
        <pc:spChg chg="add del">
          <ac:chgData name="Amit Karmarkar" userId="19f14237-0af9-4a2f-8da2-7d5621fb8558" providerId="ADAL" clId="{3CB9611C-E8AC-49D1-8CCB-AE993550A6E2}" dt="2023-10-04T06:51:40.412" v="18" actId="26606"/>
          <ac:spMkLst>
            <pc:docMk/>
            <pc:sldMk cId="400239420" sldId="260"/>
            <ac:spMk id="13" creationId="{B5EF893B-0491-416E-9D33-BADE9600792A}"/>
          </ac:spMkLst>
        </pc:spChg>
        <pc:picChg chg="mod">
          <ac:chgData name="Amit Karmarkar" userId="19f14237-0af9-4a2f-8da2-7d5621fb8558" providerId="ADAL" clId="{3CB9611C-E8AC-49D1-8CCB-AE993550A6E2}" dt="2023-10-04T06:51:50.067" v="19" actId="14826"/>
          <ac:picMkLst>
            <pc:docMk/>
            <pc:sldMk cId="400239420" sldId="260"/>
            <ac:picMk id="4" creationId="{00000000-0000-0000-0000-000000000000}"/>
          </ac:picMkLst>
        </pc:picChg>
        <pc:cxnChg chg="add del">
          <ac:chgData name="Amit Karmarkar" userId="19f14237-0af9-4a2f-8da2-7d5621fb8558" providerId="ADAL" clId="{3CB9611C-E8AC-49D1-8CCB-AE993550A6E2}" dt="2023-10-04T06:51:40.412" v="18" actId="26606"/>
          <ac:cxnSpMkLst>
            <pc:docMk/>
            <pc:sldMk cId="400239420" sldId="260"/>
            <ac:cxnSpMk id="15" creationId="{469F4FF8-F8B0-4630-BA1B-0D8B324CD5FF}"/>
          </ac:cxnSpMkLst>
        </pc:cxnChg>
      </pc:sldChg>
      <pc:sldChg chg="modSp">
        <pc:chgData name="Amit Karmarkar" userId="19f14237-0af9-4a2f-8da2-7d5621fb8558" providerId="ADAL" clId="{3CB9611C-E8AC-49D1-8CCB-AE993550A6E2}" dt="2023-10-04T07:12:19.101" v="25" actId="14826"/>
        <pc:sldMkLst>
          <pc:docMk/>
          <pc:sldMk cId="3273339099" sldId="262"/>
        </pc:sldMkLst>
        <pc:picChg chg="mod">
          <ac:chgData name="Amit Karmarkar" userId="19f14237-0af9-4a2f-8da2-7d5621fb8558" providerId="ADAL" clId="{3CB9611C-E8AC-49D1-8CCB-AE993550A6E2}" dt="2023-10-04T07:12:19.101" v="25" actId="14826"/>
          <ac:picMkLst>
            <pc:docMk/>
            <pc:sldMk cId="3273339099" sldId="262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3CB9611C-E8AC-49D1-8CCB-AE993550A6E2}" dt="2023-10-04T07:17:03.272" v="26" actId="14826"/>
        <pc:sldMkLst>
          <pc:docMk/>
          <pc:sldMk cId="4181445718" sldId="264"/>
        </pc:sldMkLst>
        <pc:picChg chg="mod">
          <ac:chgData name="Amit Karmarkar" userId="19f14237-0af9-4a2f-8da2-7d5621fb8558" providerId="ADAL" clId="{3CB9611C-E8AC-49D1-8CCB-AE993550A6E2}" dt="2023-10-04T07:17:03.272" v="26" actId="14826"/>
          <ac:picMkLst>
            <pc:docMk/>
            <pc:sldMk cId="4181445718" sldId="264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3CB9611C-E8AC-49D1-8CCB-AE993550A6E2}" dt="2023-10-04T06:57:24.216" v="20" actId="14826"/>
        <pc:sldMkLst>
          <pc:docMk/>
          <pc:sldMk cId="489420213" sldId="265"/>
        </pc:sldMkLst>
        <pc:picChg chg="mod">
          <ac:chgData name="Amit Karmarkar" userId="19f14237-0af9-4a2f-8da2-7d5621fb8558" providerId="ADAL" clId="{3CB9611C-E8AC-49D1-8CCB-AE993550A6E2}" dt="2023-10-04T06:57:24.216" v="20" actId="14826"/>
          <ac:picMkLst>
            <pc:docMk/>
            <pc:sldMk cId="489420213" sldId="265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3CB9611C-E8AC-49D1-8CCB-AE993550A6E2}" dt="2023-10-04T07:20:36.489" v="27" actId="14826"/>
        <pc:sldMkLst>
          <pc:docMk/>
          <pc:sldMk cId="3792120512" sldId="266"/>
        </pc:sldMkLst>
        <pc:picChg chg="mod">
          <ac:chgData name="Amit Karmarkar" userId="19f14237-0af9-4a2f-8da2-7d5621fb8558" providerId="ADAL" clId="{3CB9611C-E8AC-49D1-8CCB-AE993550A6E2}" dt="2023-10-04T07:20:36.489" v="27" actId="14826"/>
          <ac:picMkLst>
            <pc:docMk/>
            <pc:sldMk cId="3792120512" sldId="266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3CB9611C-E8AC-49D1-8CCB-AE993550A6E2}" dt="2023-10-04T06:59:08.748" v="21" actId="14826"/>
        <pc:sldMkLst>
          <pc:docMk/>
          <pc:sldMk cId="2062298294" sldId="267"/>
        </pc:sldMkLst>
        <pc:picChg chg="mod">
          <ac:chgData name="Amit Karmarkar" userId="19f14237-0af9-4a2f-8da2-7d5621fb8558" providerId="ADAL" clId="{3CB9611C-E8AC-49D1-8CCB-AE993550A6E2}" dt="2023-10-04T06:59:08.748" v="21" actId="14826"/>
          <ac:picMkLst>
            <pc:docMk/>
            <pc:sldMk cId="2062298294" sldId="267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3CB9611C-E8AC-49D1-8CCB-AE993550A6E2}" dt="2023-10-04T07:24:26.528" v="28" actId="14826"/>
        <pc:sldMkLst>
          <pc:docMk/>
          <pc:sldMk cId="2231136773" sldId="269"/>
        </pc:sldMkLst>
        <pc:picChg chg="mod">
          <ac:chgData name="Amit Karmarkar" userId="19f14237-0af9-4a2f-8da2-7d5621fb8558" providerId="ADAL" clId="{3CB9611C-E8AC-49D1-8CCB-AE993550A6E2}" dt="2023-10-04T07:24:26.528" v="28" actId="14826"/>
          <ac:picMkLst>
            <pc:docMk/>
            <pc:sldMk cId="2231136773" sldId="269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3CB9611C-E8AC-49D1-8CCB-AE993550A6E2}" dt="2023-10-04T07:02:34.534" v="24" actId="14826"/>
        <pc:sldMkLst>
          <pc:docMk/>
          <pc:sldMk cId="3798090618" sldId="270"/>
        </pc:sldMkLst>
        <pc:picChg chg="mod">
          <ac:chgData name="Amit Karmarkar" userId="19f14237-0af9-4a2f-8da2-7d5621fb8558" providerId="ADAL" clId="{3CB9611C-E8AC-49D1-8CCB-AE993550A6E2}" dt="2023-10-04T07:02:34.534" v="24" actId="14826"/>
          <ac:picMkLst>
            <pc:docMk/>
            <pc:sldMk cId="3798090618" sldId="270"/>
            <ac:picMk id="4" creationId="{00000000-0000-0000-0000-000000000000}"/>
          </ac:picMkLst>
        </pc:picChg>
      </pc:sldChg>
    </pc:docChg>
  </pc:docChgLst>
  <pc:docChgLst>
    <pc:chgData name="Amit Karmarkar" userId="19f14237-0af9-4a2f-8da2-7d5621fb8558" providerId="ADAL" clId="{572CC282-9715-4982-8FC5-4E86EE005223}"/>
    <pc:docChg chg="undo custSel addSld delSld modSld">
      <pc:chgData name="Amit Karmarkar" userId="19f14237-0af9-4a2f-8da2-7d5621fb8558" providerId="ADAL" clId="{572CC282-9715-4982-8FC5-4E86EE005223}" dt="2024-03-12T09:42:57.122" v="9" actId="26606"/>
      <pc:docMkLst>
        <pc:docMk/>
      </pc:docMkLst>
      <pc:sldChg chg="modSp">
        <pc:chgData name="Amit Karmarkar" userId="19f14237-0af9-4a2f-8da2-7d5621fb8558" providerId="ADAL" clId="{572CC282-9715-4982-8FC5-4E86EE005223}" dt="2024-03-12T09:41:04.932" v="0" actId="14826"/>
        <pc:sldMkLst>
          <pc:docMk/>
          <pc:sldMk cId="3307707768" sldId="268"/>
        </pc:sldMkLst>
        <pc:picChg chg="mod">
          <ac:chgData name="Amit Karmarkar" userId="19f14237-0af9-4a2f-8da2-7d5621fb8558" providerId="ADAL" clId="{572CC282-9715-4982-8FC5-4E86EE005223}" dt="2024-03-12T09:41:04.932" v="0" actId="14826"/>
          <ac:picMkLst>
            <pc:docMk/>
            <pc:sldMk cId="3307707768" sldId="268"/>
            <ac:picMk id="4" creationId="{00000000-0000-0000-0000-000000000000}"/>
          </ac:picMkLst>
        </pc:picChg>
      </pc:sldChg>
      <pc:sldChg chg="modSp">
        <pc:chgData name="Amit Karmarkar" userId="19f14237-0af9-4a2f-8da2-7d5621fb8558" providerId="ADAL" clId="{572CC282-9715-4982-8FC5-4E86EE005223}" dt="2024-03-12T09:41:41.352" v="1" actId="14826"/>
        <pc:sldMkLst>
          <pc:docMk/>
          <pc:sldMk cId="3798090618" sldId="270"/>
        </pc:sldMkLst>
        <pc:picChg chg="mod">
          <ac:chgData name="Amit Karmarkar" userId="19f14237-0af9-4a2f-8da2-7d5621fb8558" providerId="ADAL" clId="{572CC282-9715-4982-8FC5-4E86EE005223}" dt="2024-03-12T09:41:41.352" v="1" actId="14826"/>
          <ac:picMkLst>
            <pc:docMk/>
            <pc:sldMk cId="3798090618" sldId="270"/>
            <ac:picMk id="4" creationId="{00000000-0000-0000-0000-000000000000}"/>
          </ac:picMkLst>
        </pc:picChg>
      </pc:sldChg>
      <pc:sldChg chg="modSp add mod setBg">
        <pc:chgData name="Amit Karmarkar" userId="19f14237-0af9-4a2f-8da2-7d5621fb8558" providerId="ADAL" clId="{572CC282-9715-4982-8FC5-4E86EE005223}" dt="2024-03-12T09:42:57.122" v="9" actId="26606"/>
        <pc:sldMkLst>
          <pc:docMk/>
          <pc:sldMk cId="412801647" sldId="273"/>
        </pc:sldMkLst>
        <pc:picChg chg="mod">
          <ac:chgData name="Amit Karmarkar" userId="19f14237-0af9-4a2f-8da2-7d5621fb8558" providerId="ADAL" clId="{572CC282-9715-4982-8FC5-4E86EE005223}" dt="2024-03-12T09:42:57.122" v="9" actId="26606"/>
          <ac:picMkLst>
            <pc:docMk/>
            <pc:sldMk cId="412801647" sldId="273"/>
            <ac:picMk id="4" creationId="{00000000-0000-0000-0000-000000000000}"/>
          </ac:picMkLst>
        </pc:picChg>
      </pc:sldChg>
      <pc:sldChg chg="new del">
        <pc:chgData name="Amit Karmarkar" userId="19f14237-0af9-4a2f-8da2-7d5621fb8558" providerId="ADAL" clId="{572CC282-9715-4982-8FC5-4E86EE005223}" dt="2024-03-12T09:42:04.205" v="3" actId="680"/>
        <pc:sldMkLst>
          <pc:docMk/>
          <pc:sldMk cId="3908358075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167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446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985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978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729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616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604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983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649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17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154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580A-F5E4-4F51-ACF0-BE97D98A420C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AFAE-B510-4D64-8071-467E357823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010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2" y="1522"/>
            <a:ext cx="12181855" cy="68549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CD311-E64B-D463-8E75-EF3410854A7C}"/>
              </a:ext>
            </a:extLst>
          </p:cNvPr>
          <p:cNvSpPr/>
          <p:nvPr/>
        </p:nvSpPr>
        <p:spPr>
          <a:xfrm>
            <a:off x="574158" y="3030279"/>
            <a:ext cx="4976037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7C37C-F63C-F636-CCA7-D72FA8A37B89}"/>
              </a:ext>
            </a:extLst>
          </p:cNvPr>
          <p:cNvSpPr txBox="1"/>
          <p:nvPr/>
        </p:nvSpPr>
        <p:spPr>
          <a:xfrm>
            <a:off x="669851" y="3030279"/>
            <a:ext cx="597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>
                <a:solidFill>
                  <a:srgbClr val="2070B5"/>
                </a:solidFill>
                <a:latin typeface="Myriad Pro" panose="020B0503030403020204" pitchFamily="34" charset="0"/>
              </a:rPr>
              <a:t>Corporate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33401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" y="2568"/>
            <a:ext cx="12178133" cy="6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20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4" y="1522"/>
            <a:ext cx="12181851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20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" y="1522"/>
            <a:ext cx="12181853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98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4" y="1522"/>
            <a:ext cx="12181851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07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4" y="1522"/>
            <a:ext cx="12181851" cy="68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36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4" y="1522"/>
            <a:ext cx="12181851" cy="68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90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" y="2187"/>
            <a:ext cx="12179486" cy="685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08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" y="0"/>
            <a:ext cx="12181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55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" y="1522"/>
            <a:ext cx="12181853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" y="0"/>
            <a:ext cx="12181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7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" y="0"/>
            <a:ext cx="12181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68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" y="1522"/>
            <a:ext cx="12181853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99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" y="2568"/>
            <a:ext cx="12178133" cy="68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2568"/>
            <a:ext cx="12181855" cy="6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5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" y="2568"/>
            <a:ext cx="12178133" cy="6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39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" y="0"/>
            <a:ext cx="12181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82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" y="1522"/>
            <a:ext cx="12181853" cy="68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45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</Words>
  <Application>Microsoft Office PowerPoint</Application>
  <PresentationFormat>Widescreen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Amit Karmarkar</cp:lastModifiedBy>
  <cp:revision>4</cp:revision>
  <dcterms:created xsi:type="dcterms:W3CDTF">2023-09-29T13:35:15Z</dcterms:created>
  <dcterms:modified xsi:type="dcterms:W3CDTF">2024-03-12T09:42:58Z</dcterms:modified>
</cp:coreProperties>
</file>